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96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70" r:id="rId5"/>
    <p:sldId id="271" r:id="rId6"/>
    <p:sldId id="272" r:id="rId7"/>
    <p:sldId id="261" r:id="rId8"/>
    <p:sldId id="273" r:id="rId9"/>
    <p:sldId id="269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45"/>
    <p:restoredTop sz="94421"/>
  </p:normalViewPr>
  <p:slideViewPr>
    <p:cSldViewPr snapToGrid="0" snapToObjects="1">
      <p:cViewPr varScale="1">
        <p:scale>
          <a:sx n="69" d="100"/>
          <a:sy n="69" d="100"/>
        </p:scale>
        <p:origin x="3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79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7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273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8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908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1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087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814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7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915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84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2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31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439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08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707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7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0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172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88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162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383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544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Reading Section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7465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644" y="248747"/>
            <a:ext cx="10672156" cy="1031413"/>
          </a:xfrm>
        </p:spPr>
        <p:txBody>
          <a:bodyPr/>
          <a:lstStyle/>
          <a:p>
            <a:r>
              <a:rPr lang="en-US" b="1" dirty="0" smtClean="0"/>
              <a:t>Reference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1555"/>
            <a:ext cx="10515600" cy="4115407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</a:t>
            </a:r>
            <a:r>
              <a:rPr lang="en-US" sz="3600" i="1" dirty="0" smtClean="0"/>
              <a:t>reference</a:t>
            </a:r>
            <a:r>
              <a:rPr lang="en-US" sz="3600" dirty="0" smtClean="0"/>
              <a:t> question asks you to identify a word or phrase in the passage that refers to the word or phrase in the question.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The word in the passage is usually a pronoun that refers to one of the nouns in the question choices.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007" y="365125"/>
            <a:ext cx="11454938" cy="1325563"/>
          </a:xfrm>
        </p:spPr>
        <p:txBody>
          <a:bodyPr/>
          <a:lstStyle/>
          <a:p>
            <a:r>
              <a:rPr lang="en-US" b="1" dirty="0" smtClean="0"/>
              <a:t>1  Start by looking earlier in the passage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You are probably looking for a noun that is later replaced by a pronoun. That means you should look earlier in the passage for the noun.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421243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007" y="365126"/>
            <a:ext cx="11454938" cy="1064664"/>
          </a:xfrm>
        </p:spPr>
        <p:txBody>
          <a:bodyPr/>
          <a:lstStyle/>
          <a:p>
            <a:r>
              <a:rPr lang="en-US" b="1" dirty="0" smtClean="0"/>
              <a:t>2  Compare the pronoun and noun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007" y="1429789"/>
            <a:ext cx="11571317" cy="4747174"/>
          </a:xfrm>
        </p:spPr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i="1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/>
              <a:t>Number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singular pronoun (it) refers to a singular noun (consumer).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plural pronoun (them) refers to a plural noun (consumers).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	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/>
              <a:t>Gender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masculine pronoun (his) refers to a masculine noun (man).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feminine pronoun (her) refers to a feminine noun (woman).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neutral pronoun (it) refers to a neutral noun (research).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89901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276" y="286604"/>
            <a:ext cx="10191404" cy="1143186"/>
          </a:xfrm>
        </p:spPr>
        <p:txBody>
          <a:bodyPr/>
          <a:lstStyle/>
          <a:p>
            <a:r>
              <a:rPr lang="en-US" b="1" dirty="0" smtClean="0"/>
              <a:t>3 Read the sentence with the noun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/>
              <a:t>Detritus feeders—worms, mites, termites, centipedes, snails, crabs, and </a:t>
            </a:r>
            <a:r>
              <a:rPr lang="en-US" sz="3600"/>
              <a:t>even </a:t>
            </a:r>
            <a:r>
              <a:rPr lang="en-US" sz="3600" smtClean="0"/>
              <a:t>vultures,  among </a:t>
            </a:r>
            <a:r>
              <a:rPr lang="en-US" sz="3600" u="sng" dirty="0" smtClean="0"/>
              <a:t>feeders</a:t>
            </a:r>
            <a:r>
              <a:rPr lang="en-US" sz="3600" dirty="0" smtClean="0"/>
              <a:t>—work </a:t>
            </a:r>
            <a:r>
              <a:rPr lang="en-US" sz="3600" dirty="0"/>
              <a:t>like an army to consume detritus and excrete nutrients that fuel and ecosystem.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1918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47155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4152" y="947651"/>
            <a:ext cx="10339647" cy="5685905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600" dirty="0" smtClean="0"/>
              <a:t>The word </a:t>
            </a:r>
            <a:r>
              <a:rPr lang="en-US" sz="3600" u="sng" dirty="0" smtClean="0"/>
              <a:t>others</a:t>
            </a:r>
            <a:r>
              <a:rPr lang="en-US" sz="3600" dirty="0" smtClean="0"/>
              <a:t> in the passage refers to</a:t>
            </a:r>
            <a:endParaRPr lang="en-US" sz="3600" dirty="0"/>
          </a:p>
          <a:p>
            <a:pPr>
              <a:buFont typeface="Courier New" charset="0"/>
              <a:buChar char="o"/>
            </a:pPr>
            <a:r>
              <a:rPr lang="en-US" sz="3600" dirty="0" smtClean="0"/>
              <a:t> debris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feeders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processes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nutrients</a:t>
            </a:r>
            <a:endParaRPr lang="en-US" sz="3600" dirty="0"/>
          </a:p>
          <a:p>
            <a:pPr>
              <a:buFont typeface="Courier New" charset="0"/>
              <a:buChar char="o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9629"/>
            <a:ext cx="10515600" cy="1230284"/>
          </a:xfrm>
        </p:spPr>
        <p:txBody>
          <a:bodyPr/>
          <a:lstStyle/>
          <a:p>
            <a:r>
              <a:rPr lang="en-US" b="1" dirty="0" smtClean="0"/>
              <a:t>  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156" y="947651"/>
            <a:ext cx="10206644" cy="5685905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The word </a:t>
            </a:r>
            <a:r>
              <a:rPr lang="en-US" sz="3600" u="sng" dirty="0" smtClean="0"/>
              <a:t>others</a:t>
            </a:r>
            <a:r>
              <a:rPr lang="en-US" sz="3600" dirty="0" smtClean="0"/>
              <a:t> in the passage refers to</a:t>
            </a:r>
            <a:endParaRPr lang="en-US" sz="3600" dirty="0"/>
          </a:p>
          <a:p>
            <a:pPr>
              <a:buFont typeface="Courier New" charset="0"/>
              <a:buChar char="o"/>
            </a:pPr>
            <a:r>
              <a:rPr lang="en-US" sz="3600" dirty="0" smtClean="0"/>
              <a:t> debris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feeders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processes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nutrients</a:t>
            </a:r>
            <a:endParaRPr lang="en-US" sz="3600" dirty="0"/>
          </a:p>
          <a:p>
            <a:pPr>
              <a:buFont typeface="Courier New" charset="0"/>
              <a:buChar char="o"/>
            </a:pP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1281545" y="3610493"/>
            <a:ext cx="235527" cy="16625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3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276" y="286604"/>
            <a:ext cx="10191404" cy="1193062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The word </a:t>
            </a:r>
            <a:r>
              <a:rPr lang="en-US" sz="3600" i="1" dirty="0" smtClean="0"/>
              <a:t>others </a:t>
            </a:r>
            <a:r>
              <a:rPr lang="en-US" sz="3600" dirty="0" smtClean="0"/>
              <a:t>is a pronoun that refers to “feeders.” It agrees in number (plural) and in gender (neutral).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8041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55598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1753</TotalTime>
  <Words>226</Words>
  <Application>Microsoft Office PowerPoint</Application>
  <PresentationFormat>Widescreen</PresentationFormat>
  <Paragraphs>44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Retrospect</vt:lpstr>
      <vt:lpstr>Office Theme</vt:lpstr>
      <vt:lpstr>Review </vt:lpstr>
      <vt:lpstr>Reference</vt:lpstr>
      <vt:lpstr>1  Start by looking earlier in the passage</vt:lpstr>
      <vt:lpstr>2  Compare the pronoun and noun</vt:lpstr>
      <vt:lpstr>3 Read the sentence with the noun</vt:lpstr>
      <vt:lpstr>Question</vt:lpstr>
      <vt:lpstr>  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77</cp:revision>
  <cp:lastPrinted>2017-11-14T20:34:01Z</cp:lastPrinted>
  <dcterms:created xsi:type="dcterms:W3CDTF">2017-10-11T17:59:39Z</dcterms:created>
  <dcterms:modified xsi:type="dcterms:W3CDTF">2019-09-12T14:45:06Z</dcterms:modified>
</cp:coreProperties>
</file>